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</p:sldIdLst>
  <p:sldSz cx="12192000" cy="6858000"/>
  <p:notesSz cx="6858000" cy="9144000"/>
  <p:custDataLst>
    <p:tags r:id="rId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0E86CA-D33B-42F9-B696-804295E8A51C}" v="2" dt="2025-03-03T14:42:03.6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tags" Target="tags/tag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, Lisa" userId="9fcbb387-5689-429b-87d8-06a5581e943c" providerId="ADAL" clId="{D53F8382-ED24-417B-BCF3-DFCEEAB6FF39}"/>
    <pc:docChg chg="addSld delSld modSld">
      <pc:chgData name="Oliver, Lisa" userId="9fcbb387-5689-429b-87d8-06a5581e943c" providerId="ADAL" clId="{D53F8382-ED24-417B-BCF3-DFCEEAB6FF39}" dt="2025-01-13T16:50:56.976" v="3" actId="2696"/>
      <pc:docMkLst>
        <pc:docMk/>
      </pc:docMkLst>
      <pc:sldChg chg="addSp modSp modAnim">
        <pc:chgData name="Oliver, Lisa" userId="9fcbb387-5689-429b-87d8-06a5581e943c" providerId="ADAL" clId="{D53F8382-ED24-417B-BCF3-DFCEEAB6FF39}" dt="2025-01-13T16:49:36.759" v="1"/>
        <pc:sldMkLst>
          <pc:docMk/>
          <pc:sldMk cId="1454097521" sldId="257"/>
        </pc:sldMkLst>
        <pc:picChg chg="add mod">
          <ac:chgData name="Oliver, Lisa" userId="9fcbb387-5689-429b-87d8-06a5581e943c" providerId="ADAL" clId="{D53F8382-ED24-417B-BCF3-DFCEEAB6FF39}" dt="2025-01-13T16:49:06.845" v="0"/>
          <ac:picMkLst>
            <pc:docMk/>
            <pc:sldMk cId="1454097521" sldId="257"/>
            <ac:picMk id="2" creationId="{0369B7B4-54B4-81BB-671A-103EF1C8625F}"/>
          </ac:picMkLst>
        </pc:picChg>
      </pc:sldChg>
      <pc:sldChg chg="new del">
        <pc:chgData name="Oliver, Lisa" userId="9fcbb387-5689-429b-87d8-06a5581e943c" providerId="ADAL" clId="{D53F8382-ED24-417B-BCF3-DFCEEAB6FF39}" dt="2025-01-13T16:50:56.976" v="3" actId="2696"/>
        <pc:sldMkLst>
          <pc:docMk/>
          <pc:sldMk cId="2010866522" sldId="258"/>
        </pc:sldMkLst>
      </pc:sldChg>
    </pc:docChg>
  </pc:docChgLst>
  <pc:docChgLst>
    <pc:chgData name="Oliver, Lisa" userId="cfb2a66f-8b9d-44c8-b74e-ae304664aff0" providerId="ADAL" clId="{7EBFE0B5-8E36-440F-B600-9956FB20EEE7}"/>
    <pc:docChg chg="custSel modSld">
      <pc:chgData name="Oliver, Lisa" userId="cfb2a66f-8b9d-44c8-b74e-ae304664aff0" providerId="ADAL" clId="{7EBFE0B5-8E36-440F-B600-9956FB20EEE7}" dt="2025-02-13T16:02:28.819" v="3"/>
      <pc:docMkLst>
        <pc:docMk/>
      </pc:docMkLst>
      <pc:sldChg chg="delSp modSp mod delAnim modAnim">
        <pc:chgData name="Oliver, Lisa" userId="cfb2a66f-8b9d-44c8-b74e-ae304664aff0" providerId="ADAL" clId="{7EBFE0B5-8E36-440F-B600-9956FB20EEE7}" dt="2025-02-13T16:02:28.819" v="3"/>
        <pc:sldMkLst>
          <pc:docMk/>
          <pc:sldMk cId="1780284178" sldId="256"/>
        </pc:sldMkLst>
        <pc:picChg chg="mod">
          <ac:chgData name="Oliver, Lisa" userId="cfb2a66f-8b9d-44c8-b74e-ae304664aff0" providerId="ADAL" clId="{7EBFE0B5-8E36-440F-B600-9956FB20EEE7}" dt="2025-02-13T16:02:25.036" v="1" actId="1076"/>
          <ac:picMkLst>
            <pc:docMk/>
            <pc:sldMk cId="1780284178" sldId="256"/>
            <ac:picMk id="2" creationId="{A94D86F8-30CE-E226-8841-1AEFBB7CDA53}"/>
          </ac:picMkLst>
        </pc:picChg>
        <pc:picChg chg="del">
          <ac:chgData name="Oliver, Lisa" userId="cfb2a66f-8b9d-44c8-b74e-ae304664aff0" providerId="ADAL" clId="{7EBFE0B5-8E36-440F-B600-9956FB20EEE7}" dt="2025-02-13T16:01:16.144" v="0" actId="478"/>
          <ac:picMkLst>
            <pc:docMk/>
            <pc:sldMk cId="1780284178" sldId="256"/>
            <ac:picMk id="9" creationId="{02FDC365-63AD-DD25-9EE7-9165F6E9FE99}"/>
          </ac:picMkLst>
        </pc:picChg>
      </pc:sldChg>
    </pc:docChg>
  </pc:docChgLst>
  <pc:docChgLst>
    <pc:chgData name="Oliver, Lisa" userId="cfb2a66f-8b9d-44c8-b74e-ae304664aff0" providerId="ADAL" clId="{5E0E86CA-D33B-42F9-B696-804295E8A51C}"/>
    <pc:docChg chg="custSel modSld">
      <pc:chgData name="Oliver, Lisa" userId="cfb2a66f-8b9d-44c8-b74e-ae304664aff0" providerId="ADAL" clId="{5E0E86CA-D33B-42F9-B696-804295E8A51C}" dt="2025-03-03T14:42:03.642" v="11"/>
      <pc:docMkLst>
        <pc:docMk/>
      </pc:docMkLst>
      <pc:sldChg chg="delSp modSp mod delAnim modAnim">
        <pc:chgData name="Oliver, Lisa" userId="cfb2a66f-8b9d-44c8-b74e-ae304664aff0" providerId="ADAL" clId="{5E0E86CA-D33B-42F9-B696-804295E8A51C}" dt="2025-03-03T14:42:03.642" v="11"/>
        <pc:sldMkLst>
          <pc:docMk/>
          <pc:sldMk cId="1780284178" sldId="256"/>
        </pc:sldMkLst>
        <pc:spChg chg="mod">
          <ac:chgData name="Oliver, Lisa" userId="cfb2a66f-8b9d-44c8-b74e-ae304664aff0" providerId="ADAL" clId="{5E0E86CA-D33B-42F9-B696-804295E8A51C}" dt="2025-02-28T15:18:32.839" v="8" actId="20577"/>
          <ac:spMkLst>
            <pc:docMk/>
            <pc:sldMk cId="1780284178" sldId="256"/>
            <ac:spMk id="8" creationId="{5F48CADA-16C4-4F23-4B2B-0E53A9D512B1}"/>
          </ac:spMkLst>
        </pc:spChg>
        <pc:picChg chg="del">
          <ac:chgData name="Oliver, Lisa" userId="cfb2a66f-8b9d-44c8-b74e-ae304664aff0" providerId="ADAL" clId="{5E0E86CA-D33B-42F9-B696-804295E8A51C}" dt="2025-03-03T14:41:25.981" v="9" actId="478"/>
          <ac:picMkLst>
            <pc:docMk/>
            <pc:sldMk cId="1780284178" sldId="256"/>
            <ac:picMk id="2" creationId="{A94D86F8-30CE-E226-8841-1AEFBB7CDA53}"/>
          </ac:picMkLst>
        </pc:picChg>
        <pc:picChg chg="mod">
          <ac:chgData name="Oliver, Lisa" userId="cfb2a66f-8b9d-44c8-b74e-ae304664aff0" providerId="ADAL" clId="{5E0E86CA-D33B-42F9-B696-804295E8A51C}" dt="2025-03-03T14:41:59.535" v="10" actId="1076"/>
          <ac:picMkLst>
            <pc:docMk/>
            <pc:sldMk cId="1780284178" sldId="256"/>
            <ac:picMk id="3" creationId="{C0DF8392-A64A-A3DD-4647-124694DC06E1}"/>
          </ac:picMkLst>
        </pc:picChg>
      </pc:sldChg>
    </pc:docChg>
  </pc:docChgLst>
  <pc:docChgLst>
    <pc:chgData name="Oliver, Lisa" userId="cfb2a66f-8b9d-44c8-b74e-ae304664aff0" providerId="ADAL" clId="{B60A975A-0717-482C-8AC8-EB5C1BC98A4E}"/>
    <pc:docChg chg="custSel modSld replTag">
      <pc:chgData name="Oliver, Lisa" userId="cfb2a66f-8b9d-44c8-b74e-ae304664aff0" providerId="ADAL" clId="{B60A975A-0717-482C-8AC8-EB5C1BC98A4E}" dt="2025-01-13T18:07:59.808" v="16" actId="1076"/>
      <pc:docMkLst>
        <pc:docMk/>
      </pc:docMkLst>
      <pc:sldChg chg="modSp mod replTag delTag">
        <pc:chgData name="Oliver, Lisa" userId="cfb2a66f-8b9d-44c8-b74e-ae304664aff0" providerId="ADAL" clId="{B60A975A-0717-482C-8AC8-EB5C1BC98A4E}" dt="2025-01-13T18:07:59.808" v="16" actId="1076"/>
        <pc:sldMkLst>
          <pc:docMk/>
          <pc:sldMk cId="1780284178" sldId="256"/>
        </pc:sldMkLst>
        <pc:spChg chg="mod">
          <ac:chgData name="Oliver, Lisa" userId="cfb2a66f-8b9d-44c8-b74e-ae304664aff0" providerId="ADAL" clId="{B60A975A-0717-482C-8AC8-EB5C1BC98A4E}" dt="2025-01-13T18:07:56.782" v="15" actId="1076"/>
          <ac:spMkLst>
            <pc:docMk/>
            <pc:sldMk cId="1780284178" sldId="256"/>
            <ac:spMk id="8" creationId="{5F48CADA-16C4-4F23-4B2B-0E53A9D512B1}"/>
          </ac:spMkLst>
        </pc:spChg>
        <pc:picChg chg="mod">
          <ac:chgData name="Oliver, Lisa" userId="cfb2a66f-8b9d-44c8-b74e-ae304664aff0" providerId="ADAL" clId="{B60A975A-0717-482C-8AC8-EB5C1BC98A4E}" dt="2025-01-13T18:07:47.547" v="14" actId="1076"/>
          <ac:picMkLst>
            <pc:docMk/>
            <pc:sldMk cId="1780284178" sldId="256"/>
            <ac:picMk id="5" creationId="{93098678-631C-ABE3-B36B-D405E4B9C83E}"/>
          </ac:picMkLst>
        </pc:picChg>
        <pc:picChg chg="mod">
          <ac:chgData name="Oliver, Lisa" userId="cfb2a66f-8b9d-44c8-b74e-ae304664aff0" providerId="ADAL" clId="{B60A975A-0717-482C-8AC8-EB5C1BC98A4E}" dt="2025-01-13T18:07:43.432" v="13" actId="1076"/>
          <ac:picMkLst>
            <pc:docMk/>
            <pc:sldMk cId="1780284178" sldId="256"/>
            <ac:picMk id="6" creationId="{5B0A9B59-1125-A247-A53F-E7CA49DFE846}"/>
          </ac:picMkLst>
        </pc:picChg>
        <pc:picChg chg="mod">
          <ac:chgData name="Oliver, Lisa" userId="cfb2a66f-8b9d-44c8-b74e-ae304664aff0" providerId="ADAL" clId="{B60A975A-0717-482C-8AC8-EB5C1BC98A4E}" dt="2025-01-13T18:07:59.808" v="16" actId="1076"/>
          <ac:picMkLst>
            <pc:docMk/>
            <pc:sldMk cId="1780284178" sldId="256"/>
            <ac:picMk id="9" creationId="{02FDC365-63AD-DD25-9EE7-9165F6E9FE99}"/>
          </ac:picMkLst>
        </pc:picChg>
      </pc:sldChg>
      <pc:sldChg chg="replTag delTag">
        <pc:chgData name="Oliver, Lisa" userId="cfb2a66f-8b9d-44c8-b74e-ae304664aff0" providerId="ADAL" clId="{B60A975A-0717-482C-8AC8-EB5C1BC98A4E}" dt="2025-01-13T18:07:40.016" v="11"/>
        <pc:sldMkLst>
          <pc:docMk/>
          <pc:sldMk cId="1454097521" sldId="2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21134-A89B-4504-BF13-D9E740CF625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63662-8039-4F05-8802-DB330A187FB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409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21134-A89B-4504-BF13-D9E740CF625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63662-8039-4F05-8802-DB330A187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02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21134-A89B-4504-BF13-D9E740CF625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63662-8039-4F05-8802-DB330A187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30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21134-A89B-4504-BF13-D9E740CF625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63662-8039-4F05-8802-DB330A187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37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21134-A89B-4504-BF13-D9E740CF625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63662-8039-4F05-8802-DB330A187FB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902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21134-A89B-4504-BF13-D9E740CF625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63662-8039-4F05-8802-DB330A187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36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21134-A89B-4504-BF13-D9E740CF625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63662-8039-4F05-8802-DB330A187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28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21134-A89B-4504-BF13-D9E740CF625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63662-8039-4F05-8802-DB330A187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68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21134-A89B-4504-BF13-D9E740CF625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63662-8039-4F05-8802-DB330A187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39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FF21134-A89B-4504-BF13-D9E740CF625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263662-8039-4F05-8802-DB330A187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00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21134-A89B-4504-BF13-D9E740CF625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63662-8039-4F05-8802-DB330A187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67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FF21134-A89B-4504-BF13-D9E740CF625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A263662-8039-4F05-8802-DB330A187FB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491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ebm"/><Relationship Id="rId2" Type="http://schemas.microsoft.com/office/2007/relationships/media" Target="../media/media2.webm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098678-631C-ABE3-B36B-D405E4B9C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07" y="1002937"/>
            <a:ext cx="7401185" cy="3151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0A9B59-1125-A247-A53F-E7CA49DFE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2083" y="119348"/>
            <a:ext cx="2924583" cy="7906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48CADA-16C4-4F23-4B2B-0E53A9D512B1}"/>
              </a:ext>
            </a:extLst>
          </p:cNvPr>
          <p:cNvSpPr txBox="1"/>
          <p:nvPr/>
        </p:nvSpPr>
        <p:spPr>
          <a:xfrm>
            <a:off x="3048698" y="4676970"/>
            <a:ext cx="6094602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Intake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Screener Training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Navigating the General Information Intake Screen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DF8392-A64A-A3DD-4647-124694DC06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461" y="571058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28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7"/>
    </mc:Choice>
    <mc:Fallback xmlns="">
      <p:transition spd="slow" advTm="11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lesforce Screener Intake Training Part Six - General Information">
            <a:hlinkClick r:id="" action="ppaction://media"/>
            <a:extLst>
              <a:ext uri="{FF2B5EF4-FFF2-40B4-BE49-F238E27FC236}">
                <a16:creationId xmlns:a16="http://schemas.microsoft.com/office/drawing/2014/main" id="{0369B7B4-54B4-81BB-671A-103EF1C8625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409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RETROSPECT" val="JiXRNYAI"/>
  <p:tag name="ARTICULATE_SLIDE_COUNT" val="2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</TotalTime>
  <Words>10</Words>
  <Application>Microsoft Office PowerPoint</Application>
  <PresentationFormat>Widescreen</PresentationFormat>
  <Paragraphs>1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Retrospect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2025-01-13T16:09:49Z</dcterms:created>
  <dcterms:modified xsi:type="dcterms:W3CDTF">2025-03-03T14:42:05Z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54F966D8-87A1-4D10-92DC-5C429569BAE4</vt:lpwstr>
  </property>
  <property fmtid="{D5CDD505-2E9C-101B-9397-08002B2CF9AE}" pid="3" name="ArticulatePath">
    <vt:lpwstr>Presentation1</vt:lpwstr>
  </property>
  <property fmtid="{D5CDD505-2E9C-101B-9397-08002B2CF9AE}" pid="4" name="MSIP_Label_ea60d57e-af5b-4752-ac57-3e4f28ca11dc_Enabled">
    <vt:lpwstr>true</vt:lpwstr>
  </property>
  <property fmtid="{D5CDD505-2E9C-101B-9397-08002B2CF9AE}" pid="5" name="MSIP_Label_ea60d57e-af5b-4752-ac57-3e4f28ca11dc_SetDate">
    <vt:lpwstr>2025-01-13T16:49:17Z</vt:lpwstr>
  </property>
  <property fmtid="{D5CDD505-2E9C-101B-9397-08002B2CF9AE}" pid="6" name="MSIP_Label_ea60d57e-af5b-4752-ac57-3e4f28ca11dc_Method">
    <vt:lpwstr>Standard</vt:lpwstr>
  </property>
  <property fmtid="{D5CDD505-2E9C-101B-9397-08002B2CF9AE}" pid="7" name="MSIP_Label_ea60d57e-af5b-4752-ac57-3e4f28ca11dc_Name">
    <vt:lpwstr>ea60d57e-af5b-4752-ac57-3e4f28ca11dc</vt:lpwstr>
  </property>
  <property fmtid="{D5CDD505-2E9C-101B-9397-08002B2CF9AE}" pid="8" name="MSIP_Label_ea60d57e-af5b-4752-ac57-3e4f28ca11dc_SiteId">
    <vt:lpwstr>36da45f1-dd2c-4d1f-af13-5abe46b99921</vt:lpwstr>
  </property>
  <property fmtid="{D5CDD505-2E9C-101B-9397-08002B2CF9AE}" pid="9" name="MSIP_Label_ea60d57e-af5b-4752-ac57-3e4f28ca11dc_ActionId">
    <vt:lpwstr>bc88dea0-eaf2-4a4b-ac4f-6565d9881275</vt:lpwstr>
  </property>
  <property fmtid="{D5CDD505-2E9C-101B-9397-08002B2CF9AE}" pid="10" name="MSIP_Label_ea60d57e-af5b-4752-ac57-3e4f28ca11dc_ContentBits">
    <vt:lpwstr>0</vt:lpwstr>
  </property>
</Properties>
</file>